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1157" y="1142405"/>
            <a:ext cx="7766936" cy="1646302"/>
          </a:xfrm>
        </p:spPr>
        <p:txBody>
          <a:bodyPr/>
          <a:lstStyle/>
          <a:p>
            <a:pPr algn="ctr"/>
            <a:r>
              <a:rPr lang="en-GB" sz="6000" dirty="0" smtClean="0"/>
              <a:t>ELECTRONIC DEVICES</a:t>
            </a:r>
            <a:endParaRPr lang="en-GB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GB" dirty="0" smtClean="0"/>
              <a:t>COURSE INSTRUCTOR:</a:t>
            </a:r>
          </a:p>
          <a:p>
            <a:pPr algn="ctr"/>
            <a:r>
              <a:rPr lang="en-GB" dirty="0" smtClean="0"/>
              <a:t>UMANG RAJ PANDEY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7192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725510"/>
            <a:ext cx="8897720" cy="537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140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3" y="403538"/>
            <a:ext cx="8174391" cy="610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803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99493" y="-791333"/>
            <a:ext cx="6352350" cy="8469799"/>
          </a:xfrm>
        </p:spPr>
      </p:pic>
    </p:spTree>
    <p:extLst>
      <p:ext uri="{BB962C8B-B14F-4D97-AF65-F5344CB8AC3E}">
        <p14:creationId xmlns:p14="http://schemas.microsoft.com/office/powerpoint/2010/main" val="2106515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19807" y="-651815"/>
            <a:ext cx="6254841" cy="8339787"/>
          </a:xfrm>
        </p:spPr>
      </p:pic>
    </p:spTree>
    <p:extLst>
      <p:ext uri="{BB962C8B-B14F-4D97-AF65-F5344CB8AC3E}">
        <p14:creationId xmlns:p14="http://schemas.microsoft.com/office/powerpoint/2010/main" val="126764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828929" y="-735528"/>
            <a:ext cx="6293477" cy="8391301"/>
          </a:xfrm>
        </p:spPr>
      </p:pic>
    </p:spTree>
    <p:extLst>
      <p:ext uri="{BB962C8B-B14F-4D97-AF65-F5344CB8AC3E}">
        <p14:creationId xmlns:p14="http://schemas.microsoft.com/office/powerpoint/2010/main" val="2408871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18734" y="-612105"/>
            <a:ext cx="6248400" cy="8331199"/>
          </a:xfrm>
        </p:spPr>
      </p:pic>
    </p:spTree>
    <p:extLst>
      <p:ext uri="{BB962C8B-B14F-4D97-AF65-F5344CB8AC3E}">
        <p14:creationId xmlns:p14="http://schemas.microsoft.com/office/powerpoint/2010/main" val="4013104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29619" y="-784894"/>
            <a:ext cx="6313713" cy="8418283"/>
          </a:xfrm>
        </p:spPr>
      </p:pic>
    </p:spTree>
    <p:extLst>
      <p:ext uri="{BB962C8B-B14F-4D97-AF65-F5344CB8AC3E}">
        <p14:creationId xmlns:p14="http://schemas.microsoft.com/office/powerpoint/2010/main" val="2749473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339144"/>
            <a:ext cx="7011353" cy="6251964"/>
          </a:xfrm>
        </p:spPr>
      </p:pic>
    </p:spTree>
    <p:extLst>
      <p:ext uri="{BB962C8B-B14F-4D97-AF65-F5344CB8AC3E}">
        <p14:creationId xmlns:p14="http://schemas.microsoft.com/office/powerpoint/2010/main" val="2975879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7801" y="416417"/>
            <a:ext cx="9075733" cy="566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911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416417"/>
            <a:ext cx="8210917" cy="6074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42145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</TotalTime>
  <Words>8</Words>
  <Application>Microsoft Office PowerPoint</Application>
  <PresentationFormat>Widescreen</PresentationFormat>
  <Paragraphs>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ELECTRONIC DEVICES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DEVICES</dc:title>
  <dc:creator>Administrator</dc:creator>
  <cp:lastModifiedBy>Administrator</cp:lastModifiedBy>
  <cp:revision>2</cp:revision>
  <dcterms:created xsi:type="dcterms:W3CDTF">2020-09-28T07:23:31Z</dcterms:created>
  <dcterms:modified xsi:type="dcterms:W3CDTF">2020-09-28T07:40:31Z</dcterms:modified>
</cp:coreProperties>
</file>

<file path=docProps/thumbnail.jpeg>
</file>